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A1B1758-8DEA-420B-9D55-511E6A976B11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92" name="Google Shape;92;p14" descr="oznaczenia-biała.gif"/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1351547" y="664171"/>
            <a:ext cx="47444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0243" y="1187391"/>
            <a:ext cx="4499810" cy="449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789" y="1664369"/>
            <a:ext cx="4363452" cy="436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6705" y="1664369"/>
            <a:ext cx="6233506" cy="436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 descr="route-de274227-600x36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979" y="205980"/>
            <a:ext cx="10684042" cy="6446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D49A6CC8-AED2-4432-B526-022EC8363367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l="29658" t="26039" r="8658" b="16841"/>
          <a:stretch/>
        </p:blipFill>
        <p:spPr>
          <a:xfrm>
            <a:off x="559048" y="224443"/>
            <a:ext cx="11073905" cy="640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52</Words>
  <Application>Microsoft Office PowerPoint</Application>
  <PresentationFormat>Widescreen</PresentationFormat>
  <Paragraphs>13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cp:lastModifiedBy>Maciej Karczewski</cp:lastModifiedBy>
  <cp:revision>11</cp:revision>
  <dcterms:modified xsi:type="dcterms:W3CDTF">2022-07-05T19:58:38Z</dcterms:modified>
</cp:coreProperties>
</file>